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2" r:id="rId3"/>
    <p:sldId id="260" r:id="rId4"/>
    <p:sldId id="261" r:id="rId5"/>
    <p:sldId id="265" r:id="rId6"/>
    <p:sldId id="263" r:id="rId7"/>
    <p:sldId id="259" r:id="rId8"/>
    <p:sldId id="257" r:id="rId9"/>
    <p:sldId id="264" r:id="rId10"/>
    <p:sldId id="271" r:id="rId11"/>
    <p:sldId id="258" r:id="rId12"/>
    <p:sldId id="266" r:id="rId13"/>
    <p:sldId id="268" r:id="rId14"/>
    <p:sldId id="267" r:id="rId15"/>
    <p:sldId id="270" r:id="rId16"/>
    <p:sldId id="269" r:id="rId17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20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DE6A7DFD-B752-4487-BA42-6CA9447C54DE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9EC02BEE-EA59-4D89-A5CA-EAB694BE72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3A7F274B-9A8F-4E5F-B66F-0C78BB153CA8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C7D4670D-DF66-459B-ACDF-F8F418673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70D-DF66-459B-ACDF-F8F418673E7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5795A-319D-41AB-99F7-EFC4B85E3B6D}" type="datetimeFigureOut">
              <a:rPr lang="en-US" smtClean="0"/>
              <a:pPr/>
              <a:t>8/16/2007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85DB-8139-4BCE-A78F-A93D9944A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72400" cy="1165225"/>
          </a:xfrm>
        </p:spPr>
        <p:txBody>
          <a:bodyPr/>
          <a:lstStyle/>
          <a:p>
            <a:r>
              <a:rPr lang="en-US" dirty="0" smtClean="0"/>
              <a:t>Road </a:t>
            </a:r>
            <a:r>
              <a:rPr lang="en-US" dirty="0" err="1" smtClean="0"/>
              <a:t>Trippin</a:t>
            </a:r>
            <a:r>
              <a:rPr lang="en-US" dirty="0" smtClean="0"/>
              <a:t>’ USA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114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chemeClr val="bg2">
                    <a:lumMod val="90000"/>
                  </a:schemeClr>
                </a:solidFill>
              </a:rPr>
              <a:t>August 2007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By: Audrey Sniezek &amp; Claudia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Béland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Libraries</a:t>
            </a:r>
          </a:p>
          <a:p>
            <a:r>
              <a:rPr lang="en-US" dirty="0" smtClean="0"/>
              <a:t>Internet café</a:t>
            </a:r>
          </a:p>
          <a:p>
            <a:r>
              <a:rPr lang="en-US" dirty="0" smtClean="0"/>
              <a:t>Truck stops (e.g. Triple J)</a:t>
            </a:r>
          </a:p>
          <a:p>
            <a:endParaRPr lang="en-US" dirty="0" smtClean="0"/>
          </a:p>
          <a:p>
            <a:r>
              <a:rPr lang="en-US" dirty="0" smtClean="0"/>
              <a:t>Some towns are better equipped than others</a:t>
            </a:r>
          </a:p>
          <a:p>
            <a:endParaRPr lang="en-US" dirty="0" smtClean="0"/>
          </a:p>
          <a:p>
            <a:r>
              <a:rPr lang="en-US" dirty="0" smtClean="0"/>
              <a:t>Be careful about poaching!</a:t>
            </a:r>
            <a:endParaRPr lang="en-US" dirty="0" smtClean="0"/>
          </a:p>
          <a:p>
            <a:pPr lvl="1"/>
            <a:r>
              <a:rPr lang="en-US" dirty="0" smtClean="0"/>
              <a:t>It is a criminal offense, if caught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Budget!</a:t>
            </a:r>
          </a:p>
          <a:p>
            <a:r>
              <a:rPr lang="en-US" dirty="0" smtClean="0"/>
              <a:t>Budget for the unexpected</a:t>
            </a:r>
          </a:p>
          <a:p>
            <a:r>
              <a:rPr lang="en-US" dirty="0" smtClean="0"/>
              <a:t>Flexibility (go with the flow)</a:t>
            </a:r>
          </a:p>
          <a:p>
            <a:r>
              <a:rPr lang="en-US" dirty="0" smtClean="0"/>
              <a:t>Less is more…really</a:t>
            </a:r>
          </a:p>
          <a:p>
            <a:r>
              <a:rPr lang="en-US" dirty="0" smtClean="0"/>
              <a:t>Experiment with Resources</a:t>
            </a:r>
          </a:p>
          <a:p>
            <a:pPr lvl="1"/>
            <a:r>
              <a:rPr lang="en-US" dirty="0" smtClean="0"/>
              <a:t>Shower at truck stop</a:t>
            </a:r>
          </a:p>
          <a:p>
            <a:pPr lvl="1"/>
            <a:r>
              <a:rPr lang="en-US" dirty="0" smtClean="0"/>
              <a:t>Ice from McDonalds</a:t>
            </a:r>
          </a:p>
          <a:p>
            <a:pPr lvl="1"/>
            <a:r>
              <a:rPr lang="en-US" dirty="0" smtClean="0"/>
              <a:t>When to trust/not trust people</a:t>
            </a:r>
          </a:p>
          <a:p>
            <a:r>
              <a:rPr lang="en-US" dirty="0" smtClean="0"/>
              <a:t>Pets are not allowed in all places (NP)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Shockers!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Dumpster diving</a:t>
            </a:r>
          </a:p>
          <a:p>
            <a:pPr lvl="1"/>
            <a:r>
              <a:rPr lang="en-US" dirty="0" smtClean="0"/>
              <a:t>Bags of apples thrown out, one bad</a:t>
            </a:r>
          </a:p>
          <a:p>
            <a:pPr lvl="1"/>
            <a:r>
              <a:rPr lang="en-US" dirty="0" smtClean="0"/>
              <a:t>Not everywhere!</a:t>
            </a:r>
          </a:p>
          <a:p>
            <a:r>
              <a:rPr lang="en-US" dirty="0" smtClean="0"/>
              <a:t>Sleeping in parking lots</a:t>
            </a:r>
          </a:p>
          <a:p>
            <a:r>
              <a:rPr lang="en-US" dirty="0" smtClean="0"/>
              <a:t>Bathing in sinks</a:t>
            </a:r>
          </a:p>
          <a:p>
            <a:endParaRPr lang="en-US" dirty="0" smtClean="0"/>
          </a:p>
          <a:p>
            <a:r>
              <a:rPr lang="en-US" dirty="0" smtClean="0"/>
              <a:t>Things you wouldn’t do at home but are ‘fun’ to try on the road.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pack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Medications!</a:t>
            </a:r>
          </a:p>
          <a:p>
            <a:r>
              <a:rPr lang="en-US" dirty="0" smtClean="0"/>
              <a:t>Emergency medication (</a:t>
            </a:r>
            <a:r>
              <a:rPr lang="en-US" dirty="0" err="1" smtClean="0"/>
              <a:t>e.g</a:t>
            </a:r>
            <a:r>
              <a:rPr lang="en-US" dirty="0" smtClean="0"/>
              <a:t> antibiotic)</a:t>
            </a:r>
          </a:p>
          <a:p>
            <a:r>
              <a:rPr lang="en-US" dirty="0" smtClean="0"/>
              <a:t>National mobile plan or pre-paid </a:t>
            </a:r>
            <a:r>
              <a:rPr lang="en-US" dirty="0" err="1" smtClean="0"/>
              <a:t>sim</a:t>
            </a:r>
            <a:endParaRPr lang="en-US" dirty="0" smtClean="0"/>
          </a:p>
          <a:p>
            <a:r>
              <a:rPr lang="en-US" dirty="0" smtClean="0"/>
              <a:t>Layers (cool, warm and rain weather clothes)</a:t>
            </a:r>
          </a:p>
          <a:p>
            <a:r>
              <a:rPr lang="en-US" dirty="0" smtClean="0"/>
              <a:t>Games (one or two, be selective)</a:t>
            </a:r>
          </a:p>
          <a:p>
            <a:r>
              <a:rPr lang="en-US" dirty="0" smtClean="0"/>
              <a:t>Your favorite ‘something’</a:t>
            </a:r>
          </a:p>
          <a:p>
            <a:endParaRPr lang="en-US" dirty="0" smtClean="0"/>
          </a:p>
          <a:p>
            <a:r>
              <a:rPr lang="en-US" dirty="0" smtClean="0"/>
              <a:t>Less is better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to do </a:t>
            </a:r>
            <a:r>
              <a:rPr lang="en-US" i="1" dirty="0" smtClean="0"/>
              <a:t>before </a:t>
            </a:r>
            <a:r>
              <a:rPr lang="en-US" dirty="0" smtClean="0"/>
              <a:t>you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Proper Insurance (medical and vehicle)</a:t>
            </a:r>
          </a:p>
          <a:p>
            <a:r>
              <a:rPr lang="en-US" dirty="0" smtClean="0"/>
              <a:t>Service your car/van!</a:t>
            </a:r>
          </a:p>
          <a:p>
            <a:r>
              <a:rPr lang="en-US" dirty="0" smtClean="0"/>
              <a:t>Electronic bill pay (bank and creditors)</a:t>
            </a:r>
          </a:p>
          <a:p>
            <a:r>
              <a:rPr lang="en-US" dirty="0" smtClean="0"/>
              <a:t>Someone checking your mail</a:t>
            </a:r>
          </a:p>
          <a:p>
            <a:r>
              <a:rPr lang="en-US" dirty="0" smtClean="0"/>
              <a:t>Sublet and arrange for management</a:t>
            </a:r>
          </a:p>
          <a:p>
            <a:r>
              <a:rPr lang="en-US" dirty="0" smtClean="0"/>
              <a:t>Map out the route</a:t>
            </a:r>
          </a:p>
          <a:p>
            <a:r>
              <a:rPr lang="en-US" dirty="0" smtClean="0"/>
              <a:t>Research the areas (amenities, distance to city, </a:t>
            </a:r>
            <a:r>
              <a:rPr lang="en-US" dirty="0" err="1" smtClean="0"/>
              <a:t>ect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Enjoy </a:t>
            </a:r>
            <a:r>
              <a:rPr lang="en-US" dirty="0"/>
              <a:t>Y</a:t>
            </a:r>
            <a:r>
              <a:rPr lang="en-US" dirty="0" smtClean="0"/>
              <a:t>our Trip!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Mexico?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 and Insurance papers for vehicle</a:t>
            </a:r>
          </a:p>
          <a:p>
            <a:r>
              <a:rPr lang="en-US" dirty="0" smtClean="0"/>
              <a:t>Buy Mexican Insurance (best $ online)</a:t>
            </a:r>
          </a:p>
          <a:p>
            <a:r>
              <a:rPr lang="en-US" dirty="0" smtClean="0"/>
              <a:t>Passport</a:t>
            </a:r>
          </a:p>
          <a:p>
            <a:r>
              <a:rPr lang="en-US" dirty="0" smtClean="0"/>
              <a:t>Credit card (or lots of Pesos!)</a:t>
            </a:r>
          </a:p>
          <a:p>
            <a:r>
              <a:rPr lang="en-US" dirty="0" smtClean="0"/>
              <a:t>Don’t grocery shop before crossing the border!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Roadtrip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Experience other climbing areas</a:t>
            </a:r>
          </a:p>
          <a:p>
            <a:r>
              <a:rPr lang="en-US" dirty="0" smtClean="0"/>
              <a:t>Meet other climbers across the nation</a:t>
            </a:r>
          </a:p>
          <a:p>
            <a:r>
              <a:rPr lang="en-US" dirty="0" smtClean="0"/>
              <a:t>Climb more than is achievable ‘at home’</a:t>
            </a:r>
          </a:p>
          <a:p>
            <a:r>
              <a:rPr lang="en-US" dirty="0" smtClean="0"/>
              <a:t>Experience the life of a vagabond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r>
              <a:rPr lang="en-US" dirty="0" smtClean="0">
                <a:sym typeface="Wingdings" pitchFamily="2" charset="2"/>
              </a:rPr>
              <a:t>Find out if the nomadic life is for you!</a:t>
            </a:r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year?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What are your climbing goals?</a:t>
            </a:r>
          </a:p>
          <a:p>
            <a:pPr>
              <a:buNone/>
            </a:pPr>
            <a:r>
              <a:rPr lang="en-US" dirty="0" smtClean="0"/>
              <a:t>How many places do you hope to explore?</a:t>
            </a:r>
          </a:p>
          <a:p>
            <a:pPr>
              <a:buNone/>
            </a:pPr>
            <a:r>
              <a:rPr lang="en-US" dirty="0" smtClean="0"/>
              <a:t>Is there a financial or other obligation restricting you?</a:t>
            </a:r>
          </a:p>
          <a:p>
            <a:pPr>
              <a:buNone/>
            </a:pPr>
            <a:r>
              <a:rPr lang="en-US" dirty="0" smtClean="0"/>
              <a:t>Things to think about</a:t>
            </a:r>
          </a:p>
          <a:p>
            <a:r>
              <a:rPr lang="en-US" dirty="0" smtClean="0"/>
              <a:t>Injuries</a:t>
            </a:r>
          </a:p>
          <a:p>
            <a:r>
              <a:rPr lang="en-US" dirty="0" smtClean="0"/>
              <a:t>Family emergencies</a:t>
            </a:r>
          </a:p>
          <a:p>
            <a:r>
              <a:rPr lang="en-US" dirty="0" smtClean="0"/>
              <a:t>Poor weather</a:t>
            </a:r>
          </a:p>
          <a:p>
            <a:r>
              <a:rPr lang="en-US" dirty="0" smtClean="0"/>
              <a:t>Social tensions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Traveling with Friends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it!</a:t>
            </a:r>
          </a:p>
          <a:p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Offset costs (food, camping, fuel)</a:t>
            </a:r>
          </a:p>
          <a:p>
            <a:pPr lvl="1"/>
            <a:r>
              <a:rPr lang="en-US" dirty="0" smtClean="0"/>
              <a:t>Established social circle </a:t>
            </a:r>
          </a:p>
          <a:p>
            <a:pPr lvl="1"/>
            <a:r>
              <a:rPr lang="en-US" dirty="0" smtClean="0"/>
              <a:t>Safety in numbers</a:t>
            </a:r>
          </a:p>
          <a:p>
            <a:pPr lvl="1"/>
            <a:r>
              <a:rPr lang="en-US" dirty="0" smtClean="0"/>
              <a:t>Automatic variety due to varying abilities</a:t>
            </a:r>
          </a:p>
          <a:p>
            <a:pPr lvl="1"/>
            <a:r>
              <a:rPr lang="en-US" dirty="0" smtClean="0"/>
              <a:t>More possibilities in general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Traveling with Friends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Different goals</a:t>
            </a:r>
          </a:p>
          <a:p>
            <a:pPr lvl="1"/>
            <a:r>
              <a:rPr lang="en-US" dirty="0" smtClean="0"/>
              <a:t>Confined social network</a:t>
            </a:r>
          </a:p>
          <a:p>
            <a:pPr lvl="1"/>
            <a:r>
              <a:rPr lang="en-US" dirty="0" smtClean="0"/>
              <a:t>Lack of spontaneity</a:t>
            </a:r>
          </a:p>
          <a:p>
            <a:pPr lvl="1"/>
            <a:endParaRPr lang="en-US" dirty="0"/>
          </a:p>
          <a:p>
            <a:r>
              <a:rPr lang="en-US" dirty="0" smtClean="0"/>
              <a:t>Suggestion:</a:t>
            </a:r>
          </a:p>
          <a:p>
            <a:pPr lvl="1"/>
            <a:r>
              <a:rPr lang="en-US" dirty="0" smtClean="0"/>
              <a:t>Subdivide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kind of climbing?</a:t>
            </a:r>
          </a:p>
          <a:p>
            <a:pPr lvl="1"/>
            <a:r>
              <a:rPr lang="en-US" dirty="0" err="1" smtClean="0"/>
              <a:t>Trad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Sport?</a:t>
            </a:r>
          </a:p>
          <a:p>
            <a:pPr lvl="1"/>
            <a:r>
              <a:rPr lang="en-US" dirty="0" smtClean="0"/>
              <a:t>Boulder?</a:t>
            </a:r>
          </a:p>
          <a:p>
            <a:r>
              <a:rPr lang="en-US" dirty="0" smtClean="0"/>
              <a:t>Approx. how long in each area?</a:t>
            </a:r>
          </a:p>
          <a:p>
            <a:pPr lvl="1"/>
            <a:r>
              <a:rPr lang="en-US" dirty="0" smtClean="0"/>
              <a:t>Explore the ‘classics’</a:t>
            </a:r>
          </a:p>
          <a:p>
            <a:pPr lvl="1"/>
            <a:r>
              <a:rPr lang="en-US" dirty="0" smtClean="0"/>
              <a:t>‘Project’</a:t>
            </a:r>
          </a:p>
          <a:p>
            <a:pPr lvl="1"/>
            <a:r>
              <a:rPr lang="en-US" dirty="0" smtClean="0"/>
              <a:t>Weather, goals, scene, attitude affect length of stay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Car/van, tent, hotel, rental, cabin, </a:t>
            </a:r>
            <a:r>
              <a:rPr lang="en-US" dirty="0" err="1" smtClean="0"/>
              <a:t>Walmart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Budget</a:t>
            </a:r>
          </a:p>
          <a:p>
            <a:pPr lvl="1"/>
            <a:r>
              <a:rPr lang="en-US" dirty="0" smtClean="0"/>
              <a:t>Availability</a:t>
            </a:r>
          </a:p>
          <a:p>
            <a:pPr lvl="1"/>
            <a:r>
              <a:rPr lang="en-US" dirty="0" smtClean="0"/>
              <a:t>Tolerance</a:t>
            </a:r>
          </a:p>
          <a:p>
            <a:pPr lvl="1"/>
            <a:r>
              <a:rPr lang="en-US" dirty="0" smtClean="0"/>
              <a:t>Weather</a:t>
            </a:r>
          </a:p>
          <a:p>
            <a:pPr lvl="1"/>
            <a:r>
              <a:rPr lang="en-US" dirty="0" smtClean="0"/>
              <a:t>Campground restrictions (e.g. no fires)</a:t>
            </a:r>
          </a:p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Guidebooks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ocal climbers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524000"/>
                <a:gridCol w="1905000"/>
                <a:gridCol w="1600200"/>
                <a:gridCol w="11430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latin typeface="+mn-lt"/>
                        </a:rPr>
                        <a:t>Mo. Average</a:t>
                      </a:r>
                      <a:endParaRPr lang="en-US" sz="18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latin typeface="+mn-lt"/>
                        </a:rPr>
                        <a:t>Mo. Maximum</a:t>
                      </a:r>
                      <a:endParaRPr lang="en-US" sz="18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latin typeface="+mn-lt"/>
                        </a:rPr>
                        <a:t>Mo. Minimum</a:t>
                      </a:r>
                      <a:endParaRPr lang="en-US" sz="18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Budget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Food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   380.79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554.55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</a:t>
                      </a:r>
                      <a:r>
                        <a:rPr lang="en-US" sz="1400" b="0" i="0" u="none" strike="noStrike" dirty="0" smtClean="0">
                          <a:latin typeface="Arial"/>
                        </a:rPr>
                        <a:t>158.90 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300.00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Fuel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453.26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717.07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243.00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600.00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Vehicle Expenses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438.44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$ 1,317.89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77.86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200.00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Arial"/>
                        </a:rPr>
                        <a:t>Misc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442.11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930.30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 28.52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50.00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Unusual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345.18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865.75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 18.17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100.00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Lodging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210.78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297.94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168.96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240.00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Arial"/>
                        </a:rPr>
                        <a:t>Entertainment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111.57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450.34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  50.00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latin typeface="Arial"/>
                        </a:rPr>
                        <a:t>Sample total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   2,382.13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 $ 5,133.84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   695.41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 $1,540.00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latin typeface="Arial"/>
                        </a:rPr>
                        <a:t>Emergency Reserves</a:t>
                      </a:r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latin typeface="Arial"/>
                        </a:rPr>
                        <a:t>$5000</a:t>
                      </a:r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G_6268.JPG"/>
          <p:cNvPicPr>
            <a:picLocks noChangeAspect="1"/>
          </p:cNvPicPr>
          <p:nvPr/>
        </p:nvPicPr>
        <p:blipFill>
          <a:blip r:embed="rId3">
            <a:lum bright="40000" contrast="-50000"/>
          </a:blip>
          <a:stretch>
            <a:fillRect/>
          </a:stretch>
        </p:blipFill>
        <p:spPr>
          <a:xfrm>
            <a:off x="762000" y="895350"/>
            <a:ext cx="7620000" cy="50673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Fun!</a:t>
            </a:r>
          </a:p>
          <a:p>
            <a:r>
              <a:rPr lang="en-US" dirty="0" smtClean="0"/>
              <a:t>Be flexible</a:t>
            </a:r>
          </a:p>
          <a:p>
            <a:r>
              <a:rPr lang="en-US" dirty="0" smtClean="0"/>
              <a:t>Respect Group vs. Individual</a:t>
            </a:r>
          </a:p>
          <a:p>
            <a:r>
              <a:rPr lang="en-US" dirty="0" smtClean="0"/>
              <a:t>Create Non-climbing</a:t>
            </a:r>
          </a:p>
          <a:p>
            <a:r>
              <a:rPr lang="en-US" dirty="0" smtClean="0"/>
              <a:t>Explore Personal (physical fitness, eating healthy, etc.)</a:t>
            </a:r>
          </a:p>
          <a:p>
            <a:endParaRPr lang="en-US" dirty="0"/>
          </a:p>
          <a:p>
            <a:r>
              <a:rPr lang="en-US" dirty="0" smtClean="0"/>
              <a:t>The trip is what you make it!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626</Words>
  <Application>Microsoft Office PowerPoint</Application>
  <PresentationFormat>On-screen Show (4:3)</PresentationFormat>
  <Paragraphs>177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Road Trippin’ USA</vt:lpstr>
      <vt:lpstr>Why Roadtrip?</vt:lpstr>
      <vt:lpstr>1 year?</vt:lpstr>
      <vt:lpstr>Traveling with Friends</vt:lpstr>
      <vt:lpstr>Traveling with Friends</vt:lpstr>
      <vt:lpstr>Where to go?</vt:lpstr>
      <vt:lpstr>Accommodations</vt:lpstr>
      <vt:lpstr>Budget</vt:lpstr>
      <vt:lpstr>Goals</vt:lpstr>
      <vt:lpstr>Internet</vt:lpstr>
      <vt:lpstr>Lessons Learned</vt:lpstr>
      <vt:lpstr>Shockers!</vt:lpstr>
      <vt:lpstr>What to pack</vt:lpstr>
      <vt:lpstr>Things to do before you go</vt:lpstr>
      <vt:lpstr>Enjoy Your Trip!</vt:lpstr>
      <vt:lpstr>Mexico?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Trippin’ USA</dc:title>
  <dc:creator>Audrey Sniezek</dc:creator>
  <cp:lastModifiedBy>Audrey Sniezek</cp:lastModifiedBy>
  <cp:revision>40</cp:revision>
  <dcterms:created xsi:type="dcterms:W3CDTF">2007-08-10T20:03:48Z</dcterms:created>
  <dcterms:modified xsi:type="dcterms:W3CDTF">2007-08-16T20:46:12Z</dcterms:modified>
</cp:coreProperties>
</file>